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4"/>
  </p:sldMasterIdLst>
  <p:notesMasterIdLst>
    <p:notesMasterId r:id="rId6"/>
  </p:notesMasterIdLst>
  <p:sldIdLst>
    <p:sldId id="178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le Skinner, Marketing Executive" initials="DSME" lastIdx="1" clrIdx="0">
    <p:extLst>
      <p:ext uri="{19B8F6BF-5375-455C-9EA6-DF929625EA0E}">
        <p15:presenceInfo xmlns:p15="http://schemas.microsoft.com/office/powerpoint/2012/main" userId="S::creativemarketing@focus-education.co.uk::58e4775a-f0ef-4370-9f8b-5df1ea4825a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6FB8"/>
    <a:srgbClr val="68BEF8"/>
    <a:srgbClr val="E37F47"/>
    <a:srgbClr val="F2C5AC"/>
    <a:srgbClr val="F9E6DB"/>
    <a:srgbClr val="FF9900"/>
    <a:srgbClr val="A7AFFF"/>
    <a:srgbClr val="57903F"/>
    <a:srgbClr val="D1DBCE"/>
    <a:srgbClr val="EAE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88" autoAdjust="0"/>
    <p:restoredTop sz="96357" autoAdjust="0"/>
  </p:normalViewPr>
  <p:slideViewPr>
    <p:cSldViewPr snapToGrid="0">
      <p:cViewPr varScale="1">
        <p:scale>
          <a:sx n="113" d="100"/>
          <a:sy n="113" d="100"/>
        </p:scale>
        <p:origin x="1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44019-D7A7-437B-9749-9679B0D70275}" type="datetimeFigureOut">
              <a:rPr lang="en-GB" smtClean="0"/>
              <a:t>29/11/2022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15492-F254-4695-9CA7-2FD32729CF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22CA93-F4EA-4581-9A60-0C42B300E616}" type="slidenum">
              <a:rPr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014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827" y="2244830"/>
            <a:ext cx="6700347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10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1826" y="4682063"/>
            <a:ext cx="6702635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spc="6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Footer Placeholder 2">
            <a:extLst>
              <a:ext uri="{FF2B5EF4-FFF2-40B4-BE49-F238E27FC236}">
                <a16:creationId xmlns:a16="http://schemas.microsoft.com/office/drawing/2014/main" id="{A0BA583A-1257-4D6D-908D-D9BB50EC3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0775" y="6425739"/>
            <a:ext cx="43624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(c) Focus Education (UK) Ltd</a:t>
            </a:r>
          </a:p>
        </p:txBody>
      </p:sp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8122A61B-7DB5-4385-893D-48EAAA8B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2203" y="6425739"/>
            <a:ext cx="6286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2593321-7B5D-4A18-95E8-4FADA2F7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0775" y="6425739"/>
            <a:ext cx="43624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(c) Focus Education (UK) Ltd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BF84522-2D41-4494-AF93-AC9568A23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2203" y="6425739"/>
            <a:ext cx="6286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9755160-08B8-48DE-839B-1BFF0777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0775" y="6425739"/>
            <a:ext cx="43624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(c) Focus Education (UK) Ltd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5928029-14E8-4CEC-A9FB-6A94DFB2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2203" y="6425739"/>
            <a:ext cx="6286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642594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103120"/>
            <a:ext cx="75438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BB4CF79-29C7-4A44-9D66-96DC8C595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90775" y="6425739"/>
            <a:ext cx="43624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(c) Focus Education (UK) Ltd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0EEBF14-167F-43C3-943B-A03BAC110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72203" y="6425739"/>
            <a:ext cx="628650" cy="365760"/>
          </a:xfrm>
          <a:prstGeom prst="rect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2" r:id="rId3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1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" y="5538"/>
            <a:ext cx="9144000" cy="582787"/>
          </a:xfrm>
          <a:solidFill>
            <a:srgbClr val="086FB8"/>
          </a:solidFill>
        </p:spPr>
        <p:txBody>
          <a:bodyPr anchorCtr="1">
            <a:normAutofit/>
          </a:bodyPr>
          <a:lstStyle/>
          <a:p>
            <a:pPr algn="ctr" eaLnBrk="1" hangingPunct="1"/>
            <a:r>
              <a:rPr lang="en-GB" alt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Year 2: Materials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066141"/>
              </p:ext>
            </p:extLst>
          </p:nvPr>
        </p:nvGraphicFramePr>
        <p:xfrm>
          <a:off x="138113" y="649288"/>
          <a:ext cx="8867774" cy="579682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71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5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8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8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F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FB8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Sticky Knowledge about materials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989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itchFamily="34"/>
                        </a:rPr>
                        <a:t>metal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heated, metals can be shaped into anything from a tiny paperclip to a huge aircraft.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9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Wood is used to make buildings and furniture and for making fires and heating.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312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itchFamily="34"/>
                        </a:rPr>
                        <a:t>plastic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Plastics are made from natural materials such as wood, coal and oil.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277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Most of the paper or cardboard we use comes from trees.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932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Charles</a:t>
                      </a:r>
                    </a:p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Macintosh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 know Charles Mackintosh for inventing mackintoshes which was a special type of coat. We use the word ‘mac’ today because of his invention.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800"/>
                    </a:p>
                  </a:txBody>
                  <a:tcPr marT="45733" marB="4573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5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Glass is a hard, transparent material that can be made in many shapes.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255648"/>
                  </a:ext>
                </a:extLst>
              </a:tr>
              <a:tr h="59961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John Dunlop</a:t>
                      </a:r>
                      <a:endParaRPr lang="en-GB" dirty="0">
                        <a:solidFill>
                          <a:srgbClr val="086FB8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John Dunlop was a person who improved the tyres on cars. You may see tyres on cars with the name DUNLOP on them.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Year 2 materials topic: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6FB8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Transparent, means you can see through it. Glass comes in different colours.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9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wood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Wood is a material that comes from trees and is used to make furniture, floors and many other things.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why some materials are more suitable than others for specific uses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why glass, wood, plastic, brick or paper would be used for certain jobs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some materials can be squashed, twisted or bent according to need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why certain materials are suitable for many different uses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about the lives of important people who have developed useful new materials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Glass is often used to make windows and bottles. 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577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squashing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Squashing is pushing things closely together.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Many churches have special coloured glass often used to make religious pictures.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42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bending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Bending is changing the shape and direction of something.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43161"/>
                  </a:ext>
                </a:extLst>
              </a:tr>
              <a:tr h="187530">
                <a:tc vMerge="1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bending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Plastics are used to make many of the things we use in everyday life. They are used for toys, bicycle helmets, mobile phones, window frames and many other common items.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93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twisting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 twist something you move one part clockwise and the other part  anticlockwise.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2955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stretching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Stretching is to change shape by pulling it to make it longer or wider.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73485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086FB8"/>
                          </a:solidFill>
                          <a:latin typeface="Century Gothic" panose="020B0502020202020204" pitchFamily="34" charset="0"/>
                        </a:rPr>
                        <a:t>John McAdam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John McAdam is most famous for inventing tar, used to make roads. It was known as Tar McAdam. We know it as tarmac.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Petrol is used to make plastic and it invented just over a 100 years ago.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5" name="Picture 4" descr="Related image">
            <a:extLst>
              <a:ext uri="{FF2B5EF4-FFF2-40B4-BE49-F238E27FC236}">
                <a16:creationId xmlns:a16="http://schemas.microsoft.com/office/drawing/2014/main" id="{E10FB2E5-B6D8-44B1-9C49-EEDCAC7466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23904" y="1073451"/>
            <a:ext cx="1538696" cy="175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05162-6D31-4D43-A304-C7D502EA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(c) Focus Education (UK) Ltd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DE3E3-3C62-4FAB-B0D6-51C7ED60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12572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{0960483D-FD8D-40D2-9259-661DDFAEE053}tf78438558_win32</Template>
  <TotalTime>6062</TotalTime>
  <Words>429</Words>
  <Application>Microsoft Macintosh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Garamond</vt:lpstr>
      <vt:lpstr>SavonVTI</vt:lpstr>
      <vt:lpstr>Year 2: Materials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Blocked curriculum</dc:title>
  <dc:creator>Clive Davies OBE, Director</dc:creator>
  <cp:lastModifiedBy>C Monk</cp:lastModifiedBy>
  <cp:revision>531</cp:revision>
  <dcterms:created xsi:type="dcterms:W3CDTF">2020-08-24T08:31:26Z</dcterms:created>
  <dcterms:modified xsi:type="dcterms:W3CDTF">2022-11-29T19:04:59Z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