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80EF6-CBF1-2D49-89FF-4BB3A5A65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84015D-18D1-0D47-8D88-392ABE6BB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F926-9F68-8747-921C-095835ED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63B0E-216E-FF4C-8362-09789EC8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46157-C7F6-464C-A670-56D283FF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3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50F76-88B8-CD48-B114-CEA97561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F6F42-53D2-3E4A-A0BA-63C020494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0078C-985E-A141-BC7A-393A3665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1493C-F3EA-6148-A65D-542A52BC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DD340-531F-7E43-8D0A-4950D27E8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15623-8FA8-9D44-A5F1-CBF7E782A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5F34B-0926-3A4E-9A92-0B60B2AD4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1D40F-9A07-E247-A6AC-0B1281CEF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3FCEF-8284-7640-A079-F07567C6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70C01-2107-F649-8DF0-BB35AA30A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0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CE0A3-EE66-7B4D-8102-23A8DB55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8E4F-9AFD-434D-95CF-02DB53015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4967F-65F3-5E48-B622-27C7C7CA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06F0C-132F-E340-B1E2-FEED883ED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58C01-A2B9-464A-A9A5-99200FD8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2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33C1D-6720-F342-A220-293F6617B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8F5A3-2CE4-BA4F-A5EB-BC8E2F79F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A0F01-C749-F046-8358-BCBA9995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66CDF-7BF6-1C44-A556-0C1D81EB9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E672B-B39D-5346-8E26-A5423C4E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CF812-427E-2F41-A9B1-F881B97CF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3F816-CC37-4440-AFCD-09EFC211A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77C1D-89DF-E347-80D4-BAC088A19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F267E-42B6-2A40-87C4-7901FDCC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03B0F-F713-FA43-9DBB-6CFA7D3C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21C23-BCE2-D04A-A7EF-CC501CC1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3A1C7-D5FD-C34D-AE9D-89F738700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C507E-5758-B246-931C-226A75EF2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75C5A-DD8E-204B-BC70-A7202A8E5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037E2-7FB1-6F4F-A1D7-281ABAF2B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32A457-0F48-CE43-AAEC-5C424501B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B6C86E-F573-134C-8CAF-BB139F83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CCF2F-A156-C74F-A8E2-7781A5322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D6F53-CE24-5545-A672-7E7B01740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5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BBC3-B171-7F4B-8D7E-73AD359C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B7555B-596C-DA42-A4E4-8B46F7BD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8A9A4-499F-E24A-A8ED-9849A346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40D543-C8A6-FF45-9601-BEDD2D74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076F9-32F4-7944-AC47-FFEA5A99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87E9DB-51A3-6244-8954-4812892E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4102D-9EFF-DD46-B71B-14C361EE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6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BF0B-62C8-E34C-9B2D-19DABC74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470-A81B-5947-9962-9CAE3380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24901-AFEA-FF45-B787-7D17D0276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F0B12-D76D-6E4A-B578-404D2927D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097E7-E717-B04D-B1CE-7EB573284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97F58-B711-B245-A430-C44E8E3B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F563-0D6D-1B48-9AB1-7C6AF84D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A216B5-91C9-6D46-A7AF-721AC6F22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DDB13-1147-EC45-9C2E-04B3B20D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C7D42-6AEB-B64C-863B-E1F02B14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030DA-3991-C341-8FE6-BC0642F9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D3D42-E6FD-6E45-8E91-B0337B23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0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147B3D-98E6-6B4D-8674-6EDA5C4B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A0D97-8BD6-B244-82F3-58C324E81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A60B9-625C-C748-96E8-95DF5C39B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91830-784D-8D48-BD68-A913F648EA08}" type="datetimeFigureOut">
              <a:rPr lang="en-US" smtClean="0"/>
              <a:t>6/24/22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49228-5825-3D44-BE93-FFF08C36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511AB-7264-5247-81DD-C8B4A735F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ECA37-7422-1B47-9561-20A22A269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4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593899"/>
          </a:xfrm>
          <a:solidFill>
            <a:srgbClr val="086FB8"/>
          </a:solidFill>
        </p:spPr>
        <p:txBody>
          <a:bodyPr anchorCtr="1">
            <a:normAutofit/>
          </a:bodyPr>
          <a:lstStyle/>
          <a:p>
            <a:pPr algn="ctr" eaLnBrk="1" hangingPunct="1"/>
            <a:r>
              <a:rPr lang="en-GB" alt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Year 2: Healthy Living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</p:nvPr>
        </p:nvGraphicFramePr>
        <p:xfrm>
          <a:off x="1643063" y="704851"/>
          <a:ext cx="8891588" cy="570870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5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5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6F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6FB8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Sticky Knowledge about healthy living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6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8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healthy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Keeping healthy means doing things that are good for your body – like eating nutritious foods, exercising, brushing your teeth and getting enough sleep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058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Keeping healthy means caring for your body so you have enough energy to learn, play and grow.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357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diet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Eating a balanced diet means choosing foods in the right amounts from each of the food groups.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5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All foods contain nutrients which your body needs to stay active throughout the day. Some foods have more nutrients than others.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off-spring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You can refer to a person’s children or an animal’s young as their off-spring.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18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exercise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Exercise means to keep your body healthy by running, walking and playing. You will need to feel out of breath if you have exercised properly.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901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exercise</a:t>
                      </a:r>
                    </a:p>
                  </a:txBody>
                  <a:tcPr marT="45728" marB="4572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8" marB="4572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Everyone should have their ‘5 a day’ – this means five portions of fruit and vegetables, to get the right amount of nutrients.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2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proteins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Protein is a food group which includes meat, eggs, fish, dairy products, nuts and seeds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healthy living topic: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6F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carbohydrates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Carbohydrates are sugars (such as fructose, glucose, and lactose) and starches, which are found in foods such as starchy vegetables, grains, rice, breads, and cereals.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animals, including humans, have young animals that look like them.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the babies will grow into adults.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humans need to survive (including food and water).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animals need to survive.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it is important to exercise.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it is important to eat the right amounts of food.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it is important to keep clean and wash regularly.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It's important not to eat too much sugar and salt: sugary foods are bad for your teeth and can be fattening, and salty foods can lead to heart disease.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259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fats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Fats are found in meat and other animal products, such as butter and cheese.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4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Keep your mouth healthy by brushing and flossing to have clean teeth and gums.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99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nutrition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Nutrition is the process by which the body nourishes itself by transforming food into energy and body tissues.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9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It’s important to have 30-60 minutes of exercise every day. This can include running around and playing games with friends.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survival</a:t>
                      </a:r>
                      <a:endParaRPr lang="en-GB" sz="1800" dirty="0">
                        <a:solidFill>
                          <a:srgbClr val="086FB8"/>
                        </a:solidFill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Survive usually means to succeed in keeping alive.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8" marB="4572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921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hygiene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Taking care of our body by being clean and making sure we don’t smell.</a:t>
                      </a:r>
                    </a:p>
                  </a:txBody>
                  <a:tcPr marL="91436" marR="91436"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2348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0689" y="1109663"/>
            <a:ext cx="1557337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4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9701" y="1998663"/>
            <a:ext cx="1635125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0756-CDE8-4CF8-B5B1-86273CED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(c) Focus Education (UK) Ltd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53C0E-DC32-4BAC-97E2-5C737F47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616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Macintosh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Year 2: Healthy Living Knowledge 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2: Healthy Living Knowledge Mat</dc:title>
  <dc:creator>C Monk</dc:creator>
  <cp:lastModifiedBy>C Monk</cp:lastModifiedBy>
  <cp:revision>1</cp:revision>
  <dcterms:created xsi:type="dcterms:W3CDTF">2022-06-24T16:14:15Z</dcterms:created>
  <dcterms:modified xsi:type="dcterms:W3CDTF">2022-06-24T16:14:41Z</dcterms:modified>
</cp:coreProperties>
</file>